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0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1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  <p:sldMasterId id="2147483706" r:id="rId2"/>
    <p:sldMasterId id="2147483751" r:id="rId3"/>
    <p:sldMasterId id="2147483784" r:id="rId4"/>
    <p:sldMasterId id="2147483813" r:id="rId5"/>
    <p:sldMasterId id="2147483838" r:id="rId6"/>
    <p:sldMasterId id="2147483843" r:id="rId7"/>
    <p:sldMasterId id="2147483889" r:id="rId8"/>
    <p:sldMasterId id="2147483901" r:id="rId9"/>
    <p:sldMasterId id="2147483912" r:id="rId10"/>
    <p:sldMasterId id="2147483915" r:id="rId11"/>
    <p:sldMasterId id="2147483927" r:id="rId12"/>
  </p:sldMasterIdLst>
  <p:notesMasterIdLst>
    <p:notesMasterId r:id="rId28"/>
  </p:notesMasterIdLst>
  <p:sldIdLst>
    <p:sldId id="366" r:id="rId13"/>
    <p:sldId id="379" r:id="rId14"/>
    <p:sldId id="359" r:id="rId15"/>
    <p:sldId id="376" r:id="rId16"/>
    <p:sldId id="385" r:id="rId17"/>
    <p:sldId id="382" r:id="rId18"/>
    <p:sldId id="367" r:id="rId19"/>
    <p:sldId id="354" r:id="rId20"/>
    <p:sldId id="343" r:id="rId21"/>
    <p:sldId id="368" r:id="rId22"/>
    <p:sldId id="384" r:id="rId23"/>
    <p:sldId id="380" r:id="rId24"/>
    <p:sldId id="377" r:id="rId25"/>
    <p:sldId id="387" r:id="rId26"/>
    <p:sldId id="388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FC4C"/>
    <a:srgbClr val="04D249"/>
    <a:srgbClr val="8BFAFD"/>
    <a:srgbClr val="ADCE08"/>
    <a:srgbClr val="F791DC"/>
    <a:srgbClr val="08C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6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2F6D0-BAD1-49A3-B917-E0E0007FFAE3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0BE08-CD88-4D9B-AC90-8BE344F04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34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2D0C7BE-3054-4E33-B360-8843EB4A797F}" type="slidenum">
              <a:rPr lang="zh-CN" altLang="en-US" smtClean="0">
                <a:solidFill>
                  <a:prstClr val="black"/>
                </a:solidFill>
                <a:ea typeface="宋体" pitchFamily="2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zh-CN" altLang="en-US">
              <a:solidFill>
                <a:prstClr val="black"/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416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0BE08-CD88-4D9B-AC90-8BE344F0465C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599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0BE08-CD88-4D9B-AC90-8BE344F0465C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599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5324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文本占位符 5325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2269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6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398534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Tổng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nhận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vừa</a:t>
            </a:r>
            <a:r>
              <a:rPr lang="en-US" baseline="0" dirty="0" smtClean="0"/>
              <a:t> qua.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0BE08-CD88-4D9B-AC90-8BE344F0465C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166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312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GV </a:t>
            </a:r>
            <a:r>
              <a:rPr lang="en-US" altLang="zh-CN" dirty="0" err="1" smtClean="0"/>
              <a:t>điền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tên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em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học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sinh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có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thành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tích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tốt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từng</a:t>
            </a:r>
            <a:r>
              <a:rPr lang="en-US" altLang="zh-CN" baseline="0" dirty="0" smtClean="0"/>
              <a:t> slide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khen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thưởng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học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sinh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động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hơn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399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10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85161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746309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Relationship Id="rId4" Type="http://schemas.microsoft.com/office/2007/relationships/hdphoto" Target="../media/hdphoto5.wdp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962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67698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4"/>
            <a:ext cx="2628899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4"/>
            <a:ext cx="7734299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97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4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50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" y="1348"/>
            <a:ext cx="12185649" cy="6856652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 flipV="1">
            <a:off x="189187" y="783019"/>
            <a:ext cx="11834647" cy="589104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914293"/>
            <a:endParaRPr lang="zh-CN" altLang="en-US" sz="190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 userDrawn="1"/>
        </p:nvSpPr>
        <p:spPr>
          <a:xfrm>
            <a:off x="4774198" y="327622"/>
            <a:ext cx="2621208" cy="384711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defTabSz="914293"/>
            <a:r>
              <a:rPr lang="zh-CN" altLang="en-US" sz="1900" dirty="0">
                <a:solidFill>
                  <a:srgbClr val="000000"/>
                </a:solidFill>
              </a:rPr>
              <a:t>点击添加主要文字内容</a:t>
            </a:r>
          </a:p>
        </p:txBody>
      </p:sp>
    </p:spTree>
    <p:extLst>
      <p:ext uri="{BB962C8B-B14F-4D97-AF65-F5344CB8AC3E}">
        <p14:creationId xmlns:p14="http://schemas.microsoft.com/office/powerpoint/2010/main" val="382152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" y="1348"/>
            <a:ext cx="12185649" cy="685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4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7" indent="0" algn="ctr">
              <a:buNone/>
              <a:defRPr sz="2000"/>
            </a:lvl2pPr>
            <a:lvl3pPr marL="914293" indent="0" algn="ctr">
              <a:buNone/>
              <a:defRPr sz="1900"/>
            </a:lvl3pPr>
            <a:lvl4pPr marL="1371440" indent="0" algn="ctr">
              <a:buNone/>
              <a:defRPr sz="1600"/>
            </a:lvl4pPr>
            <a:lvl5pPr marL="1828587" indent="0" algn="ctr">
              <a:buNone/>
              <a:defRPr sz="1600"/>
            </a:lvl5pPr>
            <a:lvl6pPr marL="2285734" indent="0" algn="ctr">
              <a:buNone/>
              <a:defRPr sz="1600"/>
            </a:lvl6pPr>
            <a:lvl7pPr marL="2742879" indent="0" algn="ctr">
              <a:buNone/>
              <a:defRPr sz="1600"/>
            </a:lvl7pPr>
            <a:lvl8pPr marL="3200026" indent="0" algn="ctr">
              <a:buNone/>
              <a:defRPr sz="1600"/>
            </a:lvl8pPr>
            <a:lvl9pPr marL="365717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61576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25052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6220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84961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3" indent="0">
              <a:buNone/>
              <a:defRPr sz="1900" b="1"/>
            </a:lvl3pPr>
            <a:lvl4pPr marL="1371440" indent="0">
              <a:buNone/>
              <a:defRPr sz="1600" b="1"/>
            </a:lvl4pPr>
            <a:lvl5pPr marL="1828587" indent="0">
              <a:buNone/>
              <a:defRPr sz="1600" b="1"/>
            </a:lvl5pPr>
            <a:lvl6pPr marL="2285734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3" indent="0">
              <a:buNone/>
              <a:defRPr sz="1900" b="1"/>
            </a:lvl3pPr>
            <a:lvl4pPr marL="1371440" indent="0">
              <a:buNone/>
              <a:defRPr sz="1600" b="1"/>
            </a:lvl4pPr>
            <a:lvl5pPr marL="1828587" indent="0">
              <a:buNone/>
              <a:defRPr sz="1600" b="1"/>
            </a:lvl5pPr>
            <a:lvl6pPr marL="2285734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24655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140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1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27383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147" indent="0">
              <a:buNone/>
              <a:defRPr sz="1500"/>
            </a:lvl2pPr>
            <a:lvl3pPr marL="914293" indent="0">
              <a:buNone/>
              <a:defRPr sz="1200"/>
            </a:lvl3pPr>
            <a:lvl4pPr marL="1371440" indent="0">
              <a:buNone/>
              <a:defRPr sz="1100"/>
            </a:lvl4pPr>
            <a:lvl5pPr marL="1828587" indent="0">
              <a:buNone/>
              <a:defRPr sz="1100"/>
            </a:lvl5pPr>
            <a:lvl6pPr marL="2285734" indent="0">
              <a:buNone/>
              <a:defRPr sz="1100"/>
            </a:lvl6pPr>
            <a:lvl7pPr marL="2742879" indent="0">
              <a:buNone/>
              <a:defRPr sz="1100"/>
            </a:lvl7pPr>
            <a:lvl8pPr marL="3200026" indent="0">
              <a:buNone/>
              <a:defRPr sz="1100"/>
            </a:lvl8pPr>
            <a:lvl9pPr marL="3657173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34411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47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7" indent="0">
              <a:buNone/>
              <a:defRPr sz="2000"/>
            </a:lvl5pPr>
            <a:lvl6pPr marL="2285734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147" indent="0">
              <a:buNone/>
              <a:defRPr sz="1500"/>
            </a:lvl2pPr>
            <a:lvl3pPr marL="914293" indent="0">
              <a:buNone/>
              <a:defRPr sz="1200"/>
            </a:lvl3pPr>
            <a:lvl4pPr marL="1371440" indent="0">
              <a:buNone/>
              <a:defRPr sz="1100"/>
            </a:lvl4pPr>
            <a:lvl5pPr marL="1828587" indent="0">
              <a:buNone/>
              <a:defRPr sz="1100"/>
            </a:lvl5pPr>
            <a:lvl6pPr marL="2285734" indent="0">
              <a:buNone/>
              <a:defRPr sz="1100"/>
            </a:lvl6pPr>
            <a:lvl7pPr marL="2742879" indent="0">
              <a:buNone/>
              <a:defRPr sz="1100"/>
            </a:lvl7pPr>
            <a:lvl8pPr marL="3200026" indent="0">
              <a:buNone/>
              <a:defRPr sz="1100"/>
            </a:lvl8pPr>
            <a:lvl9pPr marL="3657173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47480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37981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4"/>
            <a:ext cx="2628899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4"/>
            <a:ext cx="7734299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97955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681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05-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781"/>
            <a:ext cx="12192000" cy="93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istrator\Desktop\05----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1" y="0"/>
            <a:ext cx="1674729" cy="176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83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3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899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04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85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67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74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42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54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35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7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4931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77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87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436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2"/>
            <a:ext cx="12192000" cy="6857413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9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696685"/>
            <a:ext cx="12192000" cy="5883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99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2"/>
            <a:ext cx="12192000" cy="6857413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51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2"/>
            <a:ext cx="12192000" cy="6857413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37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2"/>
            <a:ext cx="12192000" cy="6857413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09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2"/>
            <a:ext cx="12192000" cy="6857413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72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2"/>
            <a:ext cx="12192000" cy="6857413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79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0310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2"/>
            <a:ext cx="12192000" cy="6857413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26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47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2"/>
            <a:ext cx="12192000" cy="6857413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44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359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2"/>
            <a:ext cx="12192000" cy="6857413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37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30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2"/>
            <a:ext cx="12192000" cy="6857413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22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2"/>
            <a:ext cx="12192000" cy="6857413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2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2"/>
            <a:ext cx="12192000" cy="6857413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82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105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9378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2"/>
            <a:ext cx="12192000" cy="6857413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63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2"/>
            <a:ext cx="12192000" cy="6857413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76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2"/>
            <a:ext cx="12192000" cy="6857413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1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17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72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5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26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86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9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03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4999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82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79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56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36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4037"/>
      </p:ext>
    </p:extLst>
  </p:cSld>
  <p:clrMapOvr>
    <a:masterClrMapping/>
  </p:clrMapOvr>
  <p:transition advClick="0" advTm="0"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852281"/>
      </p:ext>
    </p:extLst>
  </p:cSld>
  <p:clrMapOvr>
    <a:masterClrMapping/>
  </p:clrMapOvr>
  <p:transition advClick="0" advTm="0"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73188857"/>
      </p:ext>
    </p:extLst>
  </p:cSld>
  <p:clrMapOvr>
    <a:masterClrMapping/>
  </p:clrMapOvr>
  <p:transition advClick="0" advTm="0"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34131"/>
      </p:ext>
    </p:extLst>
  </p:cSld>
  <p:clrMapOvr>
    <a:masterClrMapping/>
  </p:clrMapOvr>
  <p:transition advClick="0" advTm="0"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641253"/>
      </p:ext>
    </p:extLst>
  </p:cSld>
  <p:clrMapOvr>
    <a:masterClrMapping/>
  </p:clrMapOvr>
  <p:transition advClick="0" advTm="0"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469616"/>
      </p:ext>
    </p:extLst>
  </p:cSld>
  <p:clrMapOvr>
    <a:masterClrMapping/>
  </p:clrMapOvr>
  <p:transition advClick="0" advTm="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9238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043154"/>
      </p:ext>
    </p:extLst>
  </p:cSld>
  <p:clrMapOvr>
    <a:masterClrMapping/>
  </p:clrMapOvr>
  <p:transition advClick="0" advTm="0"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16193528"/>
      </p:ext>
    </p:extLst>
  </p:cSld>
  <p:clrMapOvr>
    <a:masterClrMapping/>
  </p:clrMapOvr>
  <p:transition advClick="0" advTm="0"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81093761"/>
      </p:ext>
    </p:extLst>
  </p:cSld>
  <p:clrMapOvr>
    <a:masterClrMapping/>
  </p:clrMapOvr>
  <p:transition advClick="0" advTm="0"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020525"/>
      </p:ext>
    </p:extLst>
  </p:cSld>
  <p:clrMapOvr>
    <a:masterClrMapping/>
  </p:clrMapOvr>
  <p:transition advClick="0" advTm="0"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320114"/>
      </p:ext>
    </p:extLst>
  </p:cSld>
  <p:clrMapOvr>
    <a:masterClrMapping/>
  </p:clrMapOvr>
  <p:transition advClick="0" advTm="0"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429238"/>
      </p:ext>
    </p:extLst>
  </p:cSld>
  <p:clrMapOvr>
    <a:masterClrMapping/>
  </p:clrMapOvr>
  <p:transition advClick="0" advTm="0"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246064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2550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380800"/>
      </p:ext>
    </p:extLst>
  </p:cSld>
  <p:clrMapOvr>
    <a:masterClrMapping/>
  </p:clrMapOvr>
  <p:transition spd="slow" advTm="0">
    <p:randomBar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246064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2550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8110"/>
      </p:ext>
    </p:extLst>
  </p:cSld>
  <p:clrMapOvr>
    <a:masterClrMapping/>
  </p:clrMapOvr>
  <p:transition spd="slow" advTm="0">
    <p:randomBar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813937"/>
      </p:ext>
    </p:extLst>
  </p:cSld>
  <p:clrMapOvr>
    <a:masterClrMapping/>
  </p:clrMapOvr>
  <p:transition spd="slow" advTm="0">
    <p:randomBar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1375310"/>
      </p:ext>
    </p:extLst>
  </p:cSld>
  <p:clrMapOvr>
    <a:masterClrMapping/>
  </p:clrMapOvr>
  <p:transition spd="slow" advTm="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9713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3585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5700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1874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3549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0197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3181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336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536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3859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48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6430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4051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62301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2504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6307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649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2719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6466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38438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52589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635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4802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17379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79267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7" indent="0" algn="ctr">
              <a:buNone/>
              <a:defRPr sz="2000"/>
            </a:lvl2pPr>
            <a:lvl3pPr marL="914293" indent="0" algn="ctr">
              <a:buNone/>
              <a:defRPr sz="1900"/>
            </a:lvl3pPr>
            <a:lvl4pPr marL="1371440" indent="0" algn="ctr">
              <a:buNone/>
              <a:defRPr sz="1600"/>
            </a:lvl4pPr>
            <a:lvl5pPr marL="1828587" indent="0" algn="ctr">
              <a:buNone/>
              <a:defRPr sz="1600"/>
            </a:lvl5pPr>
            <a:lvl6pPr marL="2285734" indent="0" algn="ctr">
              <a:buNone/>
              <a:defRPr sz="1600"/>
            </a:lvl6pPr>
            <a:lvl7pPr marL="2742879" indent="0" algn="ctr">
              <a:buNone/>
              <a:defRPr sz="1600"/>
            </a:lvl7pPr>
            <a:lvl8pPr marL="3200026" indent="0" algn="ctr">
              <a:buNone/>
              <a:defRPr sz="1600"/>
            </a:lvl8pPr>
            <a:lvl9pPr marL="365717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87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12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96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65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47" indent="0">
              <a:buNone/>
              <a:defRPr sz="2400"/>
            </a:lvl2pPr>
            <a:lvl3pPr marL="914293" indent="0">
              <a:buNone/>
              <a:defRPr sz="2000"/>
            </a:lvl3pPr>
            <a:lvl4pPr marL="1371440" indent="0">
              <a:buNone/>
              <a:defRPr sz="1900"/>
            </a:lvl4pPr>
            <a:lvl5pPr marL="1828587" indent="0">
              <a:buNone/>
              <a:defRPr sz="1900"/>
            </a:lvl5pPr>
            <a:lvl6pPr marL="2285734" indent="0">
              <a:buNone/>
              <a:defRPr sz="1900"/>
            </a:lvl6pPr>
            <a:lvl7pPr marL="2742879" indent="0">
              <a:buNone/>
              <a:defRPr sz="1900"/>
            </a:lvl7pPr>
            <a:lvl8pPr marL="3200026" indent="0">
              <a:buNone/>
              <a:defRPr sz="1900"/>
            </a:lvl8pPr>
            <a:lvl9pPr marL="3657173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7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47" indent="0">
              <a:buNone/>
              <a:defRPr sz="2400"/>
            </a:lvl2pPr>
            <a:lvl3pPr marL="914293" indent="0">
              <a:buNone/>
              <a:defRPr sz="2000"/>
            </a:lvl3pPr>
            <a:lvl4pPr marL="1371440" indent="0">
              <a:buNone/>
              <a:defRPr sz="1900"/>
            </a:lvl4pPr>
            <a:lvl5pPr marL="1828587" indent="0">
              <a:buNone/>
              <a:defRPr sz="1900"/>
            </a:lvl5pPr>
            <a:lvl6pPr marL="2285734" indent="0">
              <a:buNone/>
              <a:defRPr sz="1900"/>
            </a:lvl6pPr>
            <a:lvl7pPr marL="2742879" indent="0">
              <a:buNone/>
              <a:defRPr sz="1900"/>
            </a:lvl7pPr>
            <a:lvl8pPr marL="3200026" indent="0">
              <a:buNone/>
              <a:defRPr sz="1900"/>
            </a:lvl8pPr>
            <a:lvl9pPr marL="3657173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7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89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5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56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4165349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2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147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7" indent="0">
              <a:buNone/>
              <a:defRPr sz="2000"/>
            </a:lvl5pPr>
            <a:lvl6pPr marL="2285734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4165349" cy="3811589"/>
          </a:xfrm>
        </p:spPr>
        <p:txBody>
          <a:bodyPr/>
          <a:lstStyle>
            <a:lvl1pPr marL="0" indent="0">
              <a:buNone/>
              <a:defRPr sz="2000"/>
            </a:lvl1pPr>
            <a:lvl2pPr marL="457147" indent="0">
              <a:buNone/>
              <a:defRPr sz="1900"/>
            </a:lvl2pPr>
            <a:lvl3pPr marL="914293" indent="0">
              <a:buNone/>
              <a:defRPr sz="1600"/>
            </a:lvl3pPr>
            <a:lvl4pPr marL="1371440" indent="0">
              <a:buNone/>
              <a:defRPr sz="1500"/>
            </a:lvl4pPr>
            <a:lvl5pPr marL="1828587" indent="0">
              <a:buNone/>
              <a:defRPr sz="1500"/>
            </a:lvl5pPr>
            <a:lvl6pPr marL="2285734" indent="0">
              <a:buNone/>
              <a:defRPr sz="1500"/>
            </a:lvl6pPr>
            <a:lvl7pPr marL="2742879" indent="0">
              <a:buNone/>
              <a:defRPr sz="1500"/>
            </a:lvl7pPr>
            <a:lvl8pPr marL="3200026" indent="0">
              <a:buNone/>
              <a:defRPr sz="1500"/>
            </a:lvl8pPr>
            <a:lvl9pPr marL="3657173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00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118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39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32" Type="http://schemas.openxmlformats.org/officeDocument/2006/relationships/slideLayout" Target="../slideLayouts/slideLayout42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41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8.xml"/><Relationship Id="rId7" Type="http://schemas.microsoft.com/office/2007/relationships/hdphoto" Target="../media/hdphoto2.wdp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28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3"/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3"/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3"/>
            <a:fld id="{F3481812-CA6E-4CF7-A597-B03BE0D22F0C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 defTabSz="914293"/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800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hf sldNum="0" hdr="0" ftr="0" dt="0"/>
  <p:txStyles>
    <p:titleStyle>
      <a:lvl1pPr algn="l" defTabSz="91429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4" indent="-228574" algn="l" defTabSz="91429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21" indent="-228574" algn="l" defTabSz="9142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6" indent="-228574" algn="l" defTabSz="9142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3" indent="-228574" algn="l" defTabSz="9142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60" indent="-228574" algn="l" defTabSz="9142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06" indent="-228574" algn="l" defTabSz="9142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3" indent="-228574" algn="l" defTabSz="9142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00" indent="-228574" algn="l" defTabSz="9142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7" indent="-228574" algn="l" defTabSz="9142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7" algn="l" defTabSz="9142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9142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42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7" algn="l" defTabSz="9142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4" algn="l" defTabSz="9142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9142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9142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3" algn="l" defTabSz="9142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3"/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93"/>
              <a:t>3/5/2021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3"/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9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848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xStyles>
    <p:titleStyle>
      <a:lvl1pPr algn="l" defTabSz="914293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4" indent="-228574" algn="l" defTabSz="91429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21" indent="-228574" algn="l" defTabSz="9142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6" indent="-228574" algn="l" defTabSz="9142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3" indent="-228574" algn="l" defTabSz="9142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60" indent="-228574" algn="l" defTabSz="9142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06" indent="-228574" algn="l" defTabSz="9142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3" indent="-228574" algn="l" defTabSz="9142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00" indent="-228574" algn="l" defTabSz="9142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7" indent="-228574" algn="l" defTabSz="9142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7" algn="l" defTabSz="9142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9142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42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7" algn="l" defTabSz="9142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4" algn="l" defTabSz="9142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9142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9142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3" algn="l" defTabSz="9142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682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609585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1219170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2438339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304792" indent="-304792" algn="l" rtl="0" fontAlgn="base">
        <a:lnSpc>
          <a:spcPct val="90000"/>
        </a:lnSpc>
        <a:spcBef>
          <a:spcPts val="1333"/>
        </a:spcBef>
        <a:spcAft>
          <a:spcPct val="0"/>
        </a:spcAft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rtl="0" fontAlgn="base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fontAlgn="base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fontAlgn="base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fontAlgn="base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2021/3/5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053063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424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  <p:sldLayoutId id="2147483770" r:id="rId19"/>
    <p:sldLayoutId id="2147483771" r:id="rId20"/>
    <p:sldLayoutId id="2147483772" r:id="rId21"/>
    <p:sldLayoutId id="2147483773" r:id="rId22"/>
    <p:sldLayoutId id="2147483774" r:id="rId23"/>
    <p:sldLayoutId id="2147483775" r:id="rId24"/>
    <p:sldLayoutId id="2147483776" r:id="rId25"/>
    <p:sldLayoutId id="2147483777" r:id="rId26"/>
    <p:sldLayoutId id="2147483778" r:id="rId27"/>
    <p:sldLayoutId id="2147483779" r:id="rId28"/>
    <p:sldLayoutId id="2147483780" r:id="rId29"/>
    <p:sldLayoutId id="2147483781" r:id="rId30"/>
    <p:sldLayoutId id="2147483782" r:id="rId31"/>
    <p:sldLayoutId id="2147483783" r:id="rId32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0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99419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</p:sldLayoutIdLst>
  <p:transition advClick="0" advTm="0">
    <p:random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0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</p:sldLayoutIdLst>
  <p:transition spd="slow" advTm="0">
    <p:randomBar dir="vert"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006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92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58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658"/>
              <a:t>2021/3/5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58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6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859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65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4" indent="-228574" algn="l" defTabSz="91365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21" indent="-228574" algn="l" defTabSz="9136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6" indent="-228574" algn="l" defTabSz="9136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3" indent="-228574" algn="l" defTabSz="9136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60" indent="-228574" algn="l" defTabSz="9136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06" indent="-228574" algn="l" defTabSz="9136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3" indent="-228574" algn="l" defTabSz="9136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00" indent="-228574" algn="l" defTabSz="9136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7" indent="-228574" algn="l" defTabSz="9136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65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7" algn="l" defTabSz="91365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91365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365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7" algn="l" defTabSz="91365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4" algn="l" defTabSz="91365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91365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91365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3" algn="l" defTabSz="91365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3.png"/><Relationship Id="rId4" Type="http://schemas.microsoft.com/office/2007/relationships/hdphoto" Target="../media/hdphoto6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2.xml"/><Relationship Id="rId6" Type="http://schemas.microsoft.com/office/2007/relationships/hdphoto" Target="../media/hdphoto7.wdp"/><Relationship Id="rId5" Type="http://schemas.openxmlformats.org/officeDocument/2006/relationships/image" Target="../media/image15.pn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2.xml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6.png"/><Relationship Id="rId5" Type="http://schemas.microsoft.com/office/2007/relationships/hdphoto" Target="../media/hdphoto7.wdp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1.xml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4" y="1857292"/>
            <a:ext cx="7962909" cy="500070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486" y="732661"/>
            <a:ext cx="468344" cy="46834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05623" y="732661"/>
            <a:ext cx="974176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11"/>
            <a:r>
              <a:rPr lang="en-US" sz="4800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4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ln/>
                <a:solidFill>
                  <a:srgbClr val="FF0000"/>
                </a:solidFill>
                <a:latin typeface="VNI-Avo" pitchFamily="2" charset="0"/>
              </a:rPr>
              <a:t>möøng</a:t>
            </a:r>
            <a:r>
              <a:rPr lang="en-US" sz="4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4800" b="1" dirty="0">
                <a:ln/>
                <a:solidFill>
                  <a:srgbClr val="FF0000"/>
                </a:solidFill>
                <a:latin typeface="VNI-Avo" pitchFamily="2" charset="0"/>
              </a:rPr>
              <a:t> con </a:t>
            </a:r>
            <a:r>
              <a:rPr lang="en-US" sz="4800" b="1" dirty="0" err="1">
                <a:ln/>
                <a:solidFill>
                  <a:srgbClr val="FF0000"/>
                </a:solidFill>
                <a:latin typeface="VNI-Avo" pitchFamily="2" charset="0"/>
              </a:rPr>
              <a:t>ñeán</a:t>
            </a:r>
            <a:r>
              <a:rPr lang="en-US" sz="4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ln/>
                <a:solidFill>
                  <a:srgbClr val="FF0000"/>
                </a:solidFill>
                <a:latin typeface="VNI-Avo" pitchFamily="2" charset="0"/>
              </a:rPr>
              <a:t>vôùi</a:t>
            </a:r>
            <a:endParaRPr lang="en-US" sz="4800" b="1" dirty="0">
              <a:ln/>
              <a:solidFill>
                <a:srgbClr val="FF0000"/>
              </a:solidFill>
              <a:latin typeface="VNI-Avo" pitchFamily="2" charset="0"/>
            </a:endParaRPr>
          </a:p>
          <a:p>
            <a:pPr algn="ctr" defTabSz="914411"/>
            <a:r>
              <a:rPr lang="en-US" sz="4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ln/>
                <a:solidFill>
                  <a:srgbClr val="FF0000"/>
                </a:solidFill>
                <a:latin typeface="VNI-Avo" pitchFamily="2" charset="0"/>
              </a:rPr>
              <a:t>tieát</a:t>
            </a:r>
            <a:r>
              <a:rPr lang="en-US" sz="4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ln/>
                <a:solidFill>
                  <a:srgbClr val="FF0000"/>
                </a:solidFill>
                <a:latin typeface="VNI-Avo" pitchFamily="2" charset="0"/>
              </a:rPr>
              <a:t>hoïc</a:t>
            </a:r>
            <a:r>
              <a:rPr lang="en-US" sz="4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ln/>
                <a:solidFill>
                  <a:srgbClr val="FF0000"/>
                </a:solidFill>
                <a:latin typeface="VNI-Avo" pitchFamily="2" charset="0"/>
              </a:rPr>
              <a:t>Hoaït</a:t>
            </a:r>
            <a:r>
              <a:rPr lang="en-US" sz="4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r>
              <a:rPr lang="en-US" sz="4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ln/>
                <a:solidFill>
                  <a:srgbClr val="FF0000"/>
                </a:solidFill>
                <a:latin typeface="VNI-Avo" pitchFamily="2" charset="0"/>
              </a:rPr>
              <a:t>traûi</a:t>
            </a:r>
            <a:r>
              <a:rPr lang="en-US" sz="4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ln/>
                <a:solidFill>
                  <a:srgbClr val="FF0000"/>
                </a:solidFill>
                <a:latin typeface="VNI-Avo" pitchFamily="2" charset="0"/>
              </a:rPr>
              <a:t>nghieäm</a:t>
            </a:r>
            <a:endParaRPr lang="en-US" sz="4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7242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太阳形 27"/>
          <p:cNvSpPr/>
          <p:nvPr/>
        </p:nvSpPr>
        <p:spPr>
          <a:xfrm rot="20750437">
            <a:off x="479155" y="1909741"/>
            <a:ext cx="1191663" cy="1191663"/>
          </a:xfrm>
          <a:prstGeom prst="sun">
            <a:avLst>
              <a:gd name="adj" fmla="val 2136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9" name="太阳形 28"/>
          <p:cNvSpPr/>
          <p:nvPr/>
        </p:nvSpPr>
        <p:spPr>
          <a:xfrm rot="20750437">
            <a:off x="1554837" y="3248858"/>
            <a:ext cx="1191663" cy="1191663"/>
          </a:xfrm>
          <a:prstGeom prst="sun">
            <a:avLst>
              <a:gd name="adj" fmla="val 21368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0" name="太阳形 29"/>
          <p:cNvSpPr/>
          <p:nvPr/>
        </p:nvSpPr>
        <p:spPr>
          <a:xfrm rot="20750437">
            <a:off x="2808365" y="4629585"/>
            <a:ext cx="1191663" cy="1191663"/>
          </a:xfrm>
          <a:prstGeom prst="sun">
            <a:avLst>
              <a:gd name="adj" fmla="val 21368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>
              <a:solidFill>
                <a:prstClr val="white"/>
              </a:solidFill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2729021" y="1316765"/>
            <a:ext cx="2976331" cy="0"/>
          </a:xfrm>
          <a:prstGeom prst="line">
            <a:avLst/>
          </a:prstGeom>
          <a:ln w="254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583499" y="2688880"/>
            <a:ext cx="2976331" cy="0"/>
          </a:xfrm>
          <a:prstGeom prst="line">
            <a:avLst/>
          </a:prstGeom>
          <a:ln w="254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7" name="太阳形 26"/>
          <p:cNvSpPr/>
          <p:nvPr/>
        </p:nvSpPr>
        <p:spPr>
          <a:xfrm rot="20750437">
            <a:off x="1512325" y="381495"/>
            <a:ext cx="1191663" cy="1191663"/>
          </a:xfrm>
          <a:prstGeom prst="sun">
            <a:avLst>
              <a:gd name="adj" fmla="val 21368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>
              <a:solidFill>
                <a:prstClr val="white"/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2773540" y="4101075"/>
            <a:ext cx="2976331" cy="0"/>
          </a:xfrm>
          <a:prstGeom prst="line">
            <a:avLst/>
          </a:prstGeom>
          <a:ln w="254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3961653" y="5445224"/>
            <a:ext cx="2976331" cy="0"/>
          </a:xfrm>
          <a:prstGeom prst="line">
            <a:avLst/>
          </a:prstGeom>
          <a:ln w="254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821597" y="504935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altLang="zh-CN" sz="4800" dirty="0">
                <a:solidFill>
                  <a:prstClr val="white"/>
                </a:solidFill>
              </a:rPr>
              <a:t>1</a:t>
            </a:r>
            <a:endParaRPr lang="zh-CN" altLang="en-US" sz="4800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5852" y="2063454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altLang="zh-CN" sz="4800" dirty="0">
                <a:solidFill>
                  <a:prstClr val="white"/>
                </a:solidFill>
              </a:rPr>
              <a:t>2</a:t>
            </a:r>
            <a:endParaRPr lang="zh-CN" altLang="en-US" sz="4800" dirty="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71531" y="3413805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altLang="zh-CN" sz="4800" dirty="0">
                <a:solidFill>
                  <a:prstClr val="white"/>
                </a:solidFill>
              </a:rPr>
              <a:t>3</a:t>
            </a:r>
            <a:endParaRPr lang="zh-CN" altLang="en-US" sz="4800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25060" y="4764155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altLang="zh-CN" sz="4800" dirty="0">
                <a:solidFill>
                  <a:prstClr val="white"/>
                </a:solidFill>
              </a:rPr>
              <a:t>4</a:t>
            </a:r>
            <a:endParaRPr lang="zh-CN" altLang="en-US" sz="4800" dirty="0">
              <a:solidFill>
                <a:prstClr val="white"/>
              </a:solidFill>
            </a:endParaRPr>
          </a:p>
        </p:txBody>
      </p:sp>
      <p:pic>
        <p:nvPicPr>
          <p:cNvPr id="32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2"/>
          <a:stretch/>
        </p:blipFill>
        <p:spPr>
          <a:xfrm>
            <a:off x="0" y="4173415"/>
            <a:ext cx="12192000" cy="268680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227951" y="182949"/>
            <a:ext cx="5297760" cy="6461712"/>
            <a:chOff x="6227951" y="182949"/>
            <a:chExt cx="5297760" cy="646171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82"/>
            <a:stretch/>
          </p:blipFill>
          <p:spPr>
            <a:xfrm>
              <a:off x="6227951" y="182949"/>
              <a:ext cx="5297760" cy="6461712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7135809" y="1465698"/>
              <a:ext cx="3482043" cy="193899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000" b="1" dirty="0" err="1" smtClean="0">
                  <a:ln/>
                  <a:solidFill>
                    <a:srgbClr val="FF0000"/>
                  </a:solidFill>
                  <a:latin typeface="VNI-Avo" pitchFamily="2" charset="0"/>
                </a:rPr>
                <a:t>Em</a:t>
              </a:r>
              <a:r>
                <a:rPr lang="en-US" sz="6000" b="1" dirty="0" smtClean="0">
                  <a:ln/>
                  <a:solidFill>
                    <a:srgbClr val="FF0000"/>
                  </a:solidFill>
                  <a:latin typeface="VNI-Avo" pitchFamily="2" charset="0"/>
                </a:rPr>
                <a:t> </a:t>
              </a:r>
            </a:p>
            <a:p>
              <a:pPr algn="ctr"/>
              <a:r>
                <a:rPr lang="en-US" sz="6000" b="1" dirty="0" err="1" smtClean="0">
                  <a:ln/>
                  <a:solidFill>
                    <a:srgbClr val="FF0000"/>
                  </a:solidFill>
                  <a:latin typeface="VNI-Avo" pitchFamily="2" charset="0"/>
                </a:rPr>
                <a:t>coá</a:t>
              </a:r>
              <a:r>
                <a:rPr lang="en-US" sz="6000" b="1" dirty="0" smtClean="0">
                  <a:ln/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6000" b="1" dirty="0" err="1" smtClean="0">
                  <a:ln/>
                  <a:solidFill>
                    <a:srgbClr val="FF0000"/>
                  </a:solidFill>
                  <a:latin typeface="VNI-Avo" pitchFamily="2" charset="0"/>
                </a:rPr>
                <a:t>gaéng</a:t>
              </a:r>
              <a:endParaRPr lang="en-US" sz="6000" b="1" dirty="0">
                <a:ln/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sp>
        <p:nvSpPr>
          <p:cNvPr id="34" name="TextBox 6"/>
          <p:cNvSpPr txBox="1">
            <a:spLocks noChangeArrowheads="1"/>
          </p:cNvSpPr>
          <p:nvPr/>
        </p:nvSpPr>
        <p:spPr bwMode="auto">
          <a:xfrm>
            <a:off x="2584840" y="580999"/>
            <a:ext cx="4093094" cy="79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924137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551" b="1" cap="all" dirty="0" smtClean="0">
                <a:solidFill>
                  <a:srgbClr val="FF0000"/>
                </a:solidFill>
                <a:latin typeface="VNI-Avo" pitchFamily="2" charset="0"/>
                <a:ea typeface="方正稚艺简体" panose="03000509000000000000" pitchFamily="65" charset="-122"/>
                <a:cs typeface="Arial" panose="020B0604020202020204" pitchFamily="34" charset="0"/>
              </a:rPr>
              <a:t>YEÂU THÖÔNG</a:t>
            </a:r>
            <a:endParaRPr lang="zh-CN" altLang="en-US" sz="4551" b="1" cap="all" dirty="0">
              <a:solidFill>
                <a:srgbClr val="FF0000"/>
              </a:solidFill>
              <a:latin typeface="VNI-Avo" pitchFamily="2" charset="0"/>
              <a:ea typeface="方正稚艺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35" name="TextBox 6"/>
          <p:cNvSpPr txBox="1">
            <a:spLocks noChangeArrowheads="1"/>
          </p:cNvSpPr>
          <p:nvPr/>
        </p:nvSpPr>
        <p:spPr bwMode="auto">
          <a:xfrm>
            <a:off x="1737452" y="1952356"/>
            <a:ext cx="4352347" cy="79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924137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551" b="1" cap="all" dirty="0" err="1" smtClean="0">
                <a:solidFill>
                  <a:prstClr val="black"/>
                </a:solidFill>
                <a:latin typeface="VNI-Avo" pitchFamily="2" charset="0"/>
                <a:ea typeface="方正稚艺简体" panose="03000509000000000000" pitchFamily="65" charset="-122"/>
                <a:cs typeface="Arial" panose="020B0604020202020204" pitchFamily="34" charset="0"/>
              </a:rPr>
              <a:t>Trung</a:t>
            </a:r>
            <a:r>
              <a:rPr lang="en-US" altLang="zh-CN" sz="4551" b="1" cap="all" dirty="0" smtClean="0">
                <a:solidFill>
                  <a:prstClr val="black"/>
                </a:solidFill>
                <a:latin typeface="VNI-Avo" pitchFamily="2" charset="0"/>
                <a:ea typeface="方正稚艺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551" b="1" cap="all" dirty="0" err="1" smtClean="0">
                <a:solidFill>
                  <a:prstClr val="black"/>
                </a:solidFill>
                <a:latin typeface="VNI-Avo" pitchFamily="2" charset="0"/>
                <a:ea typeface="方正稚艺简体" panose="03000509000000000000" pitchFamily="65" charset="-122"/>
                <a:cs typeface="Arial" panose="020B0604020202020204" pitchFamily="34" charset="0"/>
              </a:rPr>
              <a:t>thöïc</a:t>
            </a:r>
            <a:endParaRPr lang="zh-CN" altLang="en-US" sz="4551" b="1" cap="all" dirty="0">
              <a:solidFill>
                <a:prstClr val="black"/>
              </a:solidFill>
              <a:latin typeface="VNI-Avo" pitchFamily="2" charset="0"/>
              <a:ea typeface="方正稚艺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2738712" y="3341465"/>
            <a:ext cx="4199272" cy="79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924137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551" b="1" cap="all" dirty="0" err="1" smtClean="0">
                <a:solidFill>
                  <a:srgbClr val="002060"/>
                </a:solidFill>
                <a:latin typeface="VNI-Avo" pitchFamily="2" charset="0"/>
                <a:ea typeface="方正稚艺简体" panose="03000509000000000000" pitchFamily="65" charset="-122"/>
                <a:cs typeface="Arial" panose="020B0604020202020204" pitchFamily="34" charset="0"/>
              </a:rPr>
              <a:t>Traùch</a:t>
            </a:r>
            <a:r>
              <a:rPr lang="en-US" altLang="zh-CN" sz="4551" b="1" cap="all" dirty="0" smtClean="0">
                <a:solidFill>
                  <a:srgbClr val="002060"/>
                </a:solidFill>
                <a:latin typeface="VNI-Avo" pitchFamily="2" charset="0"/>
                <a:ea typeface="方正稚艺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551" b="1" cap="all" dirty="0" err="1" smtClean="0">
                <a:solidFill>
                  <a:srgbClr val="002060"/>
                </a:solidFill>
                <a:latin typeface="VNI-Avo" pitchFamily="2" charset="0"/>
                <a:ea typeface="方正稚艺简体" panose="03000509000000000000" pitchFamily="65" charset="-122"/>
                <a:cs typeface="Arial" panose="020B0604020202020204" pitchFamily="34" charset="0"/>
              </a:rPr>
              <a:t>nhieäm</a:t>
            </a:r>
            <a:endParaRPr lang="zh-CN" altLang="en-US" sz="4551" b="1" cap="all" dirty="0">
              <a:solidFill>
                <a:srgbClr val="002060"/>
              </a:solidFill>
              <a:latin typeface="VNI-Avo" pitchFamily="2" charset="0"/>
              <a:ea typeface="方正稚艺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37" name="TextBox 6"/>
          <p:cNvSpPr txBox="1">
            <a:spLocks noChangeArrowheads="1"/>
          </p:cNvSpPr>
          <p:nvPr/>
        </p:nvSpPr>
        <p:spPr bwMode="auto">
          <a:xfrm>
            <a:off x="4056206" y="4727033"/>
            <a:ext cx="3221119" cy="79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924137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551" b="1" cap="all" dirty="0" smtClean="0">
                <a:solidFill>
                  <a:srgbClr val="D84035">
                    <a:lumMod val="75000"/>
                  </a:srgbClr>
                </a:solidFill>
                <a:latin typeface="VNI-Avo" pitchFamily="2" charset="0"/>
                <a:ea typeface="方正稚艺简体" panose="03000509000000000000" pitchFamily="65" charset="-122"/>
                <a:cs typeface="Arial" panose="020B0604020202020204" pitchFamily="34" charset="0"/>
              </a:rPr>
              <a:t>CHAÊM CHÆ</a:t>
            </a:r>
            <a:endParaRPr lang="zh-CN" altLang="en-US" sz="4551" b="1" cap="all" dirty="0">
              <a:solidFill>
                <a:srgbClr val="D84035">
                  <a:lumMod val="75000"/>
                </a:srgbClr>
              </a:solidFill>
              <a:latin typeface="VNI-Avo" pitchFamily="2" charset="0"/>
              <a:ea typeface="方正稚艺简体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32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6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41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56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6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425"/>
                            </p:stCondLst>
                            <p:childTnLst>
                              <p:par>
                                <p:cTn id="8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2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3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850"/>
                            </p:stCondLst>
                            <p:childTnLst>
                              <p:par>
                                <p:cTn id="8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9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0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425"/>
                            </p:stCondLst>
                            <p:childTnLst>
                              <p:par>
                                <p:cTn id="9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27" grpId="0" animBg="1"/>
      <p:bldP spid="27" grpId="1" animBg="1"/>
      <p:bldP spid="16" grpId="0"/>
      <p:bldP spid="20" grpId="0"/>
      <p:bldP spid="21" grpId="0"/>
      <p:bldP spid="22" grpId="0"/>
      <p:bldP spid="34" grpId="0"/>
      <p:bldP spid="35" grpId="0"/>
      <p:bldP spid="36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523401" y="406706"/>
            <a:ext cx="10017434" cy="3384376"/>
          </a:xfrm>
          <a:prstGeom prst="rect">
            <a:avLst/>
          </a:prstGeom>
        </p:spPr>
        <p:txBody>
          <a:bodyPr vert="horz" lIns="91429" tIns="45715" rIns="91429" bIns="45715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293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Phoå bieán coâng vieäc tuaàn tôùi:</a:t>
            </a:r>
          </a:p>
          <a:p>
            <a:pPr algn="l" defTabSz="914293">
              <a:lnSpc>
                <a:spcPct val="150000"/>
              </a:lnSpc>
            </a:pPr>
            <a:r>
              <a:rPr lang="en-US" sz="2800" b="1">
                <a:solidFill>
                  <a:sysClr val="windowText" lastClr="000000"/>
                </a:solidFill>
                <a:latin typeface="VNI-Avo" pitchFamily="2" charset="0"/>
              </a:rPr>
              <a:t>+ Chuaån bò ñaày ñuû ñoà duøng ,ñoïc baøi tröôùc khi leân lôùp </a:t>
            </a:r>
          </a:p>
          <a:p>
            <a:pPr algn="l" defTabSz="914293">
              <a:lnSpc>
                <a:spcPct val="150000"/>
              </a:lnSpc>
            </a:pPr>
            <a:r>
              <a:rPr lang="en-US" sz="2800" b="1">
                <a:solidFill>
                  <a:sysClr val="windowText" lastClr="000000"/>
                </a:solidFill>
                <a:latin typeface="VNI-Avo" pitchFamily="2" charset="0"/>
              </a:rPr>
              <a:t>+Tieáp tuïc oån ñònh neà neáp lôùp hoïc ,ñi hoïc chuyeân caàn.</a:t>
            </a:r>
          </a:p>
          <a:p>
            <a:pPr algn="l" defTabSz="914293">
              <a:lnSpc>
                <a:spcPct val="150000"/>
              </a:lnSpc>
            </a:pPr>
            <a:r>
              <a:rPr lang="en-US" sz="2800" b="1">
                <a:solidFill>
                  <a:sysClr val="windowText" lastClr="000000"/>
                </a:solidFill>
                <a:latin typeface="VNI-Avo" pitchFamily="2" charset="0"/>
              </a:rPr>
              <a:t>+Giöõ gìn veä sinh caù nhaân ;tröôøng lôùp saïch seõ.</a:t>
            </a:r>
          </a:p>
          <a:p>
            <a:pPr algn="l" defTabSz="914293">
              <a:lnSpc>
                <a:spcPct val="150000"/>
              </a:lnSpc>
            </a:pPr>
            <a:r>
              <a:rPr lang="en-US" sz="2800" b="1">
                <a:solidFill>
                  <a:sysClr val="windowText" lastClr="000000"/>
                </a:solidFill>
                <a:latin typeface="VNI-Avo" pitchFamily="2" charset="0"/>
              </a:rPr>
              <a:t>+ Vaøo lôùp hoïc chaêm ngoan,khoâng laøm vieäc rieâng.</a:t>
            </a:r>
          </a:p>
          <a:p>
            <a:pPr algn="l" defTabSz="914293">
              <a:lnSpc>
                <a:spcPct val="150000"/>
              </a:lnSpc>
            </a:pPr>
            <a:r>
              <a:rPr lang="en-US" sz="2800" b="1">
                <a:solidFill>
                  <a:sysClr val="windowText" lastClr="000000"/>
                </a:solidFill>
                <a:latin typeface="VNI-Avo" pitchFamily="2" charset="0"/>
              </a:rPr>
              <a:t>+ Thi ñua hoïc taäp </a:t>
            </a:r>
            <a:r>
              <a:rPr lang="en-US" sz="2800" b="1" smtClean="0">
                <a:solidFill>
                  <a:sysClr val="windowText" lastClr="000000"/>
                </a:solidFill>
                <a:latin typeface="VNI-Avo" pitchFamily="2" charset="0"/>
              </a:rPr>
              <a:t>toát.</a:t>
            </a:r>
            <a:endParaRPr lang="en-US" sz="2800" b="1">
              <a:solidFill>
                <a:sysClr val="windowText" lastClr="000000"/>
              </a:solidFill>
              <a:latin typeface="VNI-Avo" pitchFamily="2" charset="0"/>
            </a:endParaRPr>
          </a:p>
          <a:p>
            <a:pPr algn="l" defTabSz="914293">
              <a:lnSpc>
                <a:spcPct val="150000"/>
              </a:lnSpc>
            </a:pPr>
            <a:r>
              <a:rPr lang="en-US" sz="2800" b="1">
                <a:solidFill>
                  <a:sysClr val="windowText" lastClr="000000"/>
                </a:solidFill>
                <a:latin typeface="VNI-Avo" pitchFamily="2" charset="0"/>
              </a:rPr>
              <a:t>+Thöïc hieän nghieâm tuùc veä sinh </a:t>
            </a:r>
            <a:r>
              <a:rPr lang="en-US" sz="2800" b="1" smtClean="0">
                <a:solidFill>
                  <a:sysClr val="windowText" lastClr="000000"/>
                </a:solidFill>
                <a:latin typeface="VNI-Avo" pitchFamily="2" charset="0"/>
              </a:rPr>
              <a:t>phoøng choáng </a:t>
            </a:r>
            <a:r>
              <a:rPr lang="en-US" sz="2800" b="1">
                <a:solidFill>
                  <a:sysClr val="windowText" lastClr="000000"/>
                </a:solidFill>
                <a:latin typeface="VNI-Avo" pitchFamily="2" charset="0"/>
              </a:rPr>
              <a:t>dòch beänh.</a:t>
            </a:r>
          </a:p>
          <a:p>
            <a:pPr algn="l" defTabSz="914293">
              <a:lnSpc>
                <a:spcPct val="150000"/>
              </a:lnSpc>
            </a:pPr>
            <a:endParaRPr lang="en-US" sz="3600" b="1" dirty="0">
              <a:solidFill>
                <a:sysClr val="windowText" lastClr="00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10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907" y="1072886"/>
            <a:ext cx="4570686" cy="47122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407" y="1075918"/>
            <a:ext cx="4762500" cy="47091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05722" y="2106403"/>
            <a:ext cx="787517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/>
            <a:r>
              <a:rPr lang="en-US" sz="9600" b="1" dirty="0" err="1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Em</a:t>
            </a:r>
            <a:r>
              <a:rPr lang="en-US" sz="9600" b="1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vui</a:t>
            </a:r>
            <a:r>
              <a:rPr lang="en-US" sz="9600" b="1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hoïc</a:t>
            </a:r>
            <a:endParaRPr lang="en-US" sz="9600" b="1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93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-4.07407E-6 L 4.16667E-7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1" t="57576" r="6977" b="3232"/>
          <a:stretch/>
        </p:blipFill>
        <p:spPr>
          <a:xfrm>
            <a:off x="-41563" y="-1"/>
            <a:ext cx="12247418" cy="684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27398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8" t="65027" r="6977" b="3232"/>
          <a:stretch/>
        </p:blipFill>
        <p:spPr>
          <a:xfrm>
            <a:off x="0" y="27707"/>
            <a:ext cx="12302836" cy="676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3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434"/>
            <a:ext cx="12192000" cy="70503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" b="98125" l="43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81" y="2147454"/>
            <a:ext cx="4578927" cy="457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7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459234" y="-30264"/>
            <a:ext cx="2386361" cy="2183537"/>
            <a:chOff x="4555597" y="3093327"/>
            <a:chExt cx="2468882" cy="232074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5597" y="3093327"/>
              <a:ext cx="2468882" cy="232074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060231" y="3621904"/>
              <a:ext cx="1436537" cy="14066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sz="4000" b="1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VNI-Avo" pitchFamily="2" charset="0"/>
                  <a:cs typeface="Times New Roman" panose="02020603050405020304" pitchFamily="18" charset="0"/>
                </a:rPr>
                <a:t>Tuaàn</a:t>
              </a:r>
              <a:endPara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endParaRPr>
            </a:p>
            <a:p>
              <a:pPr lvl="0" algn="ctr">
                <a:defRPr/>
              </a:pPr>
              <a:r>
                <a:rPr lang="en-US" sz="4000" b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VNI-Avo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smtClean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VNI-Avo" pitchFamily="2" charset="0"/>
                  <a:cs typeface="Times New Roman" panose="02020603050405020304" pitchFamily="18" charset="0"/>
                </a:rPr>
                <a:t>26</a:t>
              </a:r>
              <a:endPara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462" y="3042420"/>
            <a:ext cx="1219200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1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ÖÙNG XÖÛ LÒCH SÖÏ VAØ THAÂN THIEÄN</a:t>
            </a:r>
            <a:endParaRPr kumimoji="0" lang="en-US" sz="54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1119" y="2119090"/>
            <a:ext cx="1219200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/>
            <a:r>
              <a:rPr lang="en-US" sz="5400" b="1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Sinh hoaït lôùp</a:t>
            </a:r>
            <a:endParaRPr lang="en-US" sz="5400" b="1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70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9" name="图片 38918" descr="1-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2660" y="2230085"/>
            <a:ext cx="2814894" cy="41913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7" name="图片 38916" descr="1-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8233" y="1516595"/>
            <a:ext cx="3392808" cy="540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20" name="图片 38919" descr="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8362" y="-33319"/>
            <a:ext cx="7528458" cy="68913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3234575" y="2542319"/>
            <a:ext cx="54024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8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80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79135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- Nhóm Hoa Tay - Nhạc Thiếu Nhi Sôi Động Remix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38797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 r="6061"/>
          <a:stretch/>
        </p:blipFill>
        <p:spPr>
          <a:xfrm>
            <a:off x="0" y="-5911"/>
            <a:ext cx="12192000" cy="68639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58123" y="124692"/>
            <a:ext cx="8590156" cy="769441"/>
          </a:xfrm>
          <a:prstGeom prst="rect">
            <a:avLst/>
          </a:prstGeom>
          <a:noFill/>
        </p:spPr>
        <p:txBody>
          <a:bodyPr wrap="square" lIns="91429" tIns="45715" rIns="91429" bIns="45715">
            <a:spAutoFit/>
          </a:bodyPr>
          <a:lstStyle/>
          <a:p>
            <a:pPr algn="ctr" defTabSz="914305"/>
            <a:r>
              <a:rPr lang="en-US" sz="4400" b="1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CHAØO </a:t>
            </a:r>
            <a:r>
              <a:rPr lang="en-US" sz="4400" b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CÔØ</a:t>
            </a:r>
            <a:endParaRPr lang="en-US" sz="4400" b="1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Quốc Ca Việt Nam - Nhạc Lễ Chào Cờ Quốc Ca Việt Nam Có Lời Há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37021" y="5784272"/>
            <a:ext cx="60959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82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81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49" y="2267586"/>
            <a:ext cx="12200890" cy="4575810"/>
          </a:xfrm>
          <a:prstGeom prst="rect">
            <a:avLst/>
          </a:prstGeom>
        </p:spPr>
      </p:pic>
      <p:pic>
        <p:nvPicPr>
          <p:cNvPr id="19" name="图片 18" descr="92ae4d8057413ac541816c85d7c4bf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6349" y="3177"/>
            <a:ext cx="5662295" cy="6852284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3198749" y="1010495"/>
            <a:ext cx="8564051" cy="569387"/>
            <a:chOff x="5878848" y="1017975"/>
            <a:chExt cx="6096441" cy="570626"/>
          </a:xfrm>
        </p:grpSpPr>
        <p:sp>
          <p:nvSpPr>
            <p:cNvPr id="54" name="矩形 53"/>
            <p:cNvSpPr/>
            <p:nvPr/>
          </p:nvSpPr>
          <p:spPr>
            <a:xfrm>
              <a:off x="5889096" y="1074340"/>
              <a:ext cx="6086193" cy="502062"/>
            </a:xfrm>
            <a:prstGeom prst="rect">
              <a:avLst/>
            </a:prstGeom>
            <a:solidFill>
              <a:srgbClr val="FFFF00">
                <a:alpha val="70000"/>
              </a:srgbClr>
            </a:solidFill>
            <a:ln>
              <a:noFill/>
            </a:ln>
            <a:effectLst>
              <a:outerShdw blurRad="76200" dist="76200" dir="5400000" algn="ctr" rotWithShape="0">
                <a:srgbClr val="000000">
                  <a:alpha val="9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658"/>
              <a:endParaRPr lang="zh-CN" altLang="en-US" sz="23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少儿简体" panose="03000509000000000000" charset="-122"/>
                <a:ea typeface="方正少儿简体" panose="03000509000000000000" charset="-122"/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5878848" y="1017975"/>
              <a:ext cx="4714197" cy="570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93">
                <a:spcBef>
                  <a:spcPct val="20000"/>
                </a:spcBef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  <a:ea typeface="方正少儿简体" panose="03000509000000000000" charset="-122"/>
                </a:rPr>
                <a:t>1. </a:t>
              </a:r>
              <a:r>
                <a:rPr lang="en-US" sz="3100" b="1">
                  <a:solidFill>
                    <a:srgbClr val="FF0000"/>
                  </a:solidFill>
                  <a:latin typeface="VNI-Avo" pitchFamily="2" charset="0"/>
                </a:rPr>
                <a:t>Lôùp phoù nhaän xeùt giôø chaøo côø</a:t>
              </a:r>
              <a:endParaRPr lang="en-US" sz="31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pic>
        <p:nvPicPr>
          <p:cNvPr id="12" name="图片 11" descr="3d53dc5502d6926647ec53656448988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020000">
            <a:off x="444471" y="2447491"/>
            <a:ext cx="1014095" cy="1014095"/>
          </a:xfrm>
          <a:prstGeom prst="rect">
            <a:avLst/>
          </a:prstGeom>
        </p:spPr>
      </p:pic>
      <p:grpSp>
        <p:nvGrpSpPr>
          <p:cNvPr id="20" name="组合 52"/>
          <p:cNvGrpSpPr/>
          <p:nvPr/>
        </p:nvGrpSpPr>
        <p:grpSpPr>
          <a:xfrm>
            <a:off x="3097956" y="1953923"/>
            <a:ext cx="8789246" cy="586242"/>
            <a:chOff x="5927180" y="988883"/>
            <a:chExt cx="6256749" cy="587519"/>
          </a:xfrm>
        </p:grpSpPr>
        <p:sp>
          <p:nvSpPr>
            <p:cNvPr id="21" name="矩形 53"/>
            <p:cNvSpPr/>
            <p:nvPr/>
          </p:nvSpPr>
          <p:spPr>
            <a:xfrm>
              <a:off x="6009180" y="1074340"/>
              <a:ext cx="6086192" cy="502062"/>
            </a:xfrm>
            <a:prstGeom prst="rect">
              <a:avLst/>
            </a:prstGeom>
            <a:solidFill>
              <a:srgbClr val="F7E260">
                <a:alpha val="70000"/>
              </a:srgbClr>
            </a:solidFill>
            <a:ln>
              <a:noFill/>
            </a:ln>
            <a:effectLst>
              <a:outerShdw blurRad="76200" dist="76200" dir="5400000" algn="ctr" rotWithShape="0">
                <a:srgbClr val="000000">
                  <a:alpha val="9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658"/>
              <a:endParaRPr lang="zh-CN" altLang="en-US" sz="23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少儿简体" panose="03000509000000000000" charset="-122"/>
                <a:ea typeface="方正少儿简体" panose="03000509000000000000" charset="-122"/>
              </a:endParaRPr>
            </a:p>
          </p:txBody>
        </p:sp>
        <p:sp>
          <p:nvSpPr>
            <p:cNvPr id="22" name="文本框 54"/>
            <p:cNvSpPr txBox="1"/>
            <p:nvPr/>
          </p:nvSpPr>
          <p:spPr>
            <a:xfrm>
              <a:off x="5927180" y="988883"/>
              <a:ext cx="6256749" cy="57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93">
                <a:spcBef>
                  <a:spcPct val="20000"/>
                </a:spcBef>
              </a:pPr>
              <a:r>
                <a:rPr lang="en-US" sz="3100" b="1">
                  <a:solidFill>
                    <a:srgbClr val="FFFF00"/>
                  </a:solidFill>
                  <a:latin typeface="VNI-Avo" pitchFamily="2" charset="0"/>
                </a:rPr>
                <a:t>2.Lôùp tröôûng nhaän xeùt tình cuûa lôùp tuaàn </a:t>
              </a:r>
              <a:r>
                <a:rPr lang="en-US" sz="3100" b="1" smtClean="0">
                  <a:solidFill>
                    <a:srgbClr val="FFFF00"/>
                  </a:solidFill>
                  <a:latin typeface="VNI-Avo" pitchFamily="2" charset="0"/>
                </a:rPr>
                <a:t>25</a:t>
              </a:r>
              <a:endParaRPr lang="en-US" sz="3100" b="1" dirty="0">
                <a:solidFill>
                  <a:srgbClr val="FFFF00"/>
                </a:solidFill>
                <a:latin typeface="VNI-Avo" pitchFamily="2" charset="0"/>
              </a:endParaRPr>
            </a:p>
          </p:txBody>
        </p:sp>
      </p:grpSp>
      <p:grpSp>
        <p:nvGrpSpPr>
          <p:cNvPr id="23" name="组合 52"/>
          <p:cNvGrpSpPr/>
          <p:nvPr/>
        </p:nvGrpSpPr>
        <p:grpSpPr>
          <a:xfrm>
            <a:off x="3076752" y="3055285"/>
            <a:ext cx="8914984" cy="586242"/>
            <a:chOff x="6009180" y="988883"/>
            <a:chExt cx="6019362" cy="587519"/>
          </a:xfrm>
        </p:grpSpPr>
        <p:sp>
          <p:nvSpPr>
            <p:cNvPr id="24" name="矩形 53"/>
            <p:cNvSpPr/>
            <p:nvPr/>
          </p:nvSpPr>
          <p:spPr>
            <a:xfrm>
              <a:off x="6009180" y="1074340"/>
              <a:ext cx="5864785" cy="502062"/>
            </a:xfrm>
            <a:prstGeom prst="rect">
              <a:avLst/>
            </a:prstGeom>
            <a:solidFill>
              <a:srgbClr val="F7E260">
                <a:alpha val="70000"/>
              </a:srgbClr>
            </a:solidFill>
            <a:ln>
              <a:noFill/>
            </a:ln>
            <a:effectLst>
              <a:outerShdw blurRad="76200" dist="76200" dir="5400000" algn="ctr" rotWithShape="0">
                <a:srgbClr val="000000">
                  <a:alpha val="9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658"/>
              <a:endParaRPr lang="zh-CN" altLang="en-US" sz="23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少儿简体" panose="03000509000000000000" charset="-122"/>
                <a:ea typeface="方正少儿简体" panose="03000509000000000000" charset="-122"/>
              </a:endParaRPr>
            </a:p>
          </p:txBody>
        </p:sp>
        <p:sp>
          <p:nvSpPr>
            <p:cNvPr id="25" name="文本框 54"/>
            <p:cNvSpPr txBox="1"/>
            <p:nvPr/>
          </p:nvSpPr>
          <p:spPr>
            <a:xfrm>
              <a:off x="6023496" y="988883"/>
              <a:ext cx="6005046" cy="570628"/>
            </a:xfrm>
            <a:prstGeom prst="rect">
              <a:avLst/>
            </a:prstGeom>
            <a:solidFill>
              <a:srgbClr val="F791DC"/>
            </a:solidFill>
          </p:spPr>
          <p:txBody>
            <a:bodyPr wrap="none" rtlCol="0">
              <a:spAutoFit/>
            </a:bodyPr>
            <a:lstStyle/>
            <a:p>
              <a:pPr defTabSz="914293">
                <a:spcBef>
                  <a:spcPct val="20000"/>
                </a:spcBef>
              </a:pPr>
              <a:r>
                <a:rPr lang="en-US" sz="3100" b="1">
                  <a:solidFill>
                    <a:prstClr val="white"/>
                  </a:solidFill>
                  <a:latin typeface="VNI-Avo" pitchFamily="2" charset="0"/>
                </a:rPr>
                <a:t>3.GVCN nhaän xeùt chung ,phaùt thö khen ngôïi</a:t>
              </a:r>
              <a:endParaRPr lang="en-US" sz="3100" b="1" dirty="0">
                <a:solidFill>
                  <a:prstClr val="white"/>
                </a:solidFill>
                <a:latin typeface="VNI-Avo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881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14910" y="2505670"/>
            <a:ext cx="85901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/>
            <a:r>
              <a:rPr lang="en-US" sz="5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KHEN THÖÔÛNG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73350" y="3793119"/>
            <a:ext cx="687399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Hoa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chaêm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ngoan</a:t>
            </a:r>
            <a:endParaRPr lang="en-US" sz="60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77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3.33333E-6 L -2.91667E-6 -0.07223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46930" y="182880"/>
            <a:ext cx="11498139" cy="2441052"/>
            <a:chOff x="-720127" y="-1403849"/>
            <a:chExt cx="8996214" cy="184373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8491" y="-988819"/>
              <a:ext cx="2207596" cy="1428706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05211">
              <a:off x="-720127" y="-1403849"/>
              <a:ext cx="1933895" cy="1639852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046" y="4979453"/>
            <a:ext cx="5355909" cy="1788012"/>
          </a:xfrm>
          <a:prstGeom prst="rect">
            <a:avLst/>
          </a:prstGeom>
        </p:spPr>
      </p:pic>
      <p:pic>
        <p:nvPicPr>
          <p:cNvPr id="8" name="儿童歌曲-采蘑菇的小姑娘(伴奏版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954591" y="-1176867"/>
            <a:ext cx="812800" cy="812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6542" y="1678149"/>
            <a:ext cx="1046356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 dirty="0" err="1" smtClean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Chúc</a:t>
            </a:r>
            <a:r>
              <a:rPr lang="en-US" sz="6600" b="1" i="1" dirty="0" smtClean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mừng</a:t>
            </a:r>
            <a:r>
              <a:rPr lang="en-US" sz="6600" b="1" i="1" dirty="0" smtClean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con </a:t>
            </a:r>
          </a:p>
          <a:p>
            <a:pPr algn="ctr"/>
            <a:r>
              <a:rPr lang="en-US" sz="6600" b="1" i="1" dirty="0" err="1" smtClean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đã</a:t>
            </a:r>
            <a:r>
              <a:rPr lang="en-US" sz="6600" b="1" i="1" dirty="0" smtClean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hoàn</a:t>
            </a:r>
            <a:r>
              <a:rPr lang="en-US" sz="6600" b="1" i="1" dirty="0" smtClean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thành</a:t>
            </a:r>
            <a:r>
              <a:rPr lang="en-US" sz="6600" b="1" i="1" dirty="0" smtClean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tốt</a:t>
            </a:r>
            <a:r>
              <a:rPr lang="en-US" sz="6600" b="1" i="1" dirty="0" smtClean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nhiệm</a:t>
            </a:r>
            <a:r>
              <a:rPr lang="en-US" sz="6600" b="1" i="1" dirty="0" smtClean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vụ</a:t>
            </a:r>
            <a:r>
              <a:rPr lang="en-US" sz="6600" b="1" i="1" dirty="0" smtClean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trong</a:t>
            </a:r>
            <a:r>
              <a:rPr lang="en-US" sz="6600" b="1" i="1" dirty="0" smtClean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tuần</a:t>
            </a:r>
            <a:r>
              <a:rPr lang="en-US" sz="6600" b="1" i="1" dirty="0" smtClean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qua</a:t>
            </a:r>
            <a:endParaRPr lang="en-US" sz="6600" b="1" i="1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1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18"/>
          <a:stretch/>
        </p:blipFill>
        <p:spPr>
          <a:xfrm>
            <a:off x="0" y="-1"/>
            <a:ext cx="12191999" cy="69583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47002" y="1421855"/>
            <a:ext cx="44504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 smtClean="0">
                <a:solidFill>
                  <a:srgbClr val="FF0000"/>
                </a:solidFill>
                <a:latin typeface=".TMC-Ong Do" pitchFamily="2" charset="0"/>
              </a:rPr>
              <a:t>Cảm</a:t>
            </a:r>
            <a:r>
              <a:rPr lang="en-US" sz="9600" dirty="0" smtClean="0">
                <a:solidFill>
                  <a:srgbClr val="FF0000"/>
                </a:solidFill>
                <a:latin typeface=".TMC-Ong Do" pitchFamily="2" charset="0"/>
              </a:rPr>
              <a:t> </a:t>
            </a:r>
            <a:r>
              <a:rPr lang="en-US" sz="9600" dirty="0" err="1" smtClean="0">
                <a:solidFill>
                  <a:srgbClr val="FF0000"/>
                </a:solidFill>
                <a:latin typeface=".TMC-Ong Do" pitchFamily="2" charset="0"/>
              </a:rPr>
              <a:t>ơn</a:t>
            </a:r>
            <a:endParaRPr lang="en-US" sz="9600" dirty="0" smtClean="0">
              <a:solidFill>
                <a:srgbClr val="FF0000"/>
              </a:solidFill>
              <a:latin typeface=".TMC-Ong D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37784" y="2544068"/>
            <a:ext cx="75164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err="1" smtClean="0">
                <a:solidFill>
                  <a:prstClr val="black"/>
                </a:solidFill>
                <a:latin typeface=".VnGothic" panose="020B7200000000000000" pitchFamily="34" charset="0"/>
              </a:rPr>
              <a:t>Em</a:t>
            </a:r>
            <a:r>
              <a:rPr lang="en-US" sz="6000" smtClean="0">
                <a:solidFill>
                  <a:prstClr val="black"/>
                </a:solidFill>
                <a:latin typeface=".VnGothic" panose="020B7200000000000000" pitchFamily="34" charset="0"/>
              </a:rPr>
              <a:t>:............................……………………………………</a:t>
            </a:r>
            <a:endParaRPr lang="en-US" sz="6000" dirty="0">
              <a:solidFill>
                <a:prstClr val="black"/>
              </a:solidFill>
              <a:latin typeface=".VnGothic" panose="020B72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4049" y="3513564"/>
            <a:ext cx="9322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Đã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4000" b="1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tham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820929"/>
      </p:ext>
    </p:extLst>
  </p:cSld>
  <p:clrMapOvr>
    <a:masterClrMapping/>
  </p:clrMapOvr>
  <p:transition spd="slow" advTm="5852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5&quot;&gt;&lt;property id=&quot;20148&quot; value=&quot;5&quot;/&gt;&lt;property id=&quot;20300&quot; value=&quot;Slide 3&quot;/&gt;&lt;property id=&quot;20307&quot; value=&quot;359&quot;/&gt;&lt;/object&gt;&lt;object type=&quot;3&quot; unique_id=&quot;10011&quot;&gt;&lt;property id=&quot;20148&quot; value=&quot;5&quot;/&gt;&lt;property id=&quot;20300&quot; value=&quot;Slide 8&quot;/&gt;&lt;property id=&quot;20307&quot; value=&quot;354&quot;/&gt;&lt;/object&gt;&lt;object type=&quot;3&quot; unique_id=&quot;10012&quot;&gt;&lt;property id=&quot;20148&quot; value=&quot;5&quot;/&gt;&lt;property id=&quot;20300&quot; value=&quot;Slide 9&quot;/&gt;&lt;property id=&quot;20307&quot; value=&quot;343&quot;/&gt;&lt;/object&gt;&lt;object type=&quot;3&quot; unique_id=&quot;19313&quot;&gt;&lt;property id=&quot;20148&quot; value=&quot;5&quot;/&gt;&lt;property id=&quot;20300&quot; value=&quot;Slide 1&quot;/&gt;&lt;property id=&quot;20307&quot; value=&quot;366&quot;/&gt;&lt;/object&gt;&lt;object type=&quot;3&quot; unique_id=&quot;19818&quot;&gt;&lt;property id=&quot;20148&quot; value=&quot;5&quot;/&gt;&lt;property id=&quot;20300&quot; value=&quot;Slide 7&quot;/&gt;&lt;property id=&quot;20307&quot; value=&quot;367&quot;/&gt;&lt;/object&gt;&lt;object type=&quot;3&quot; unique_id=&quot;19819&quot;&gt;&lt;property id=&quot;20148&quot; value=&quot;5&quot;/&gt;&lt;property id=&quot;20300&quot; value=&quot;Slide 10&quot;/&gt;&lt;property id=&quot;20307&quot; value=&quot;368&quot;/&gt;&lt;/object&gt;&lt;object type=&quot;3&quot; unique_id=&quot;430699&quot;&gt;&lt;property id=&quot;20148&quot; value=&quot;5&quot;/&gt;&lt;property id=&quot;20300&quot; value=&quot;Slide 4&quot;/&gt;&lt;property id=&quot;20307&quot; value=&quot;376&quot;/&gt;&lt;/object&gt;&lt;object type=&quot;3&quot; unique_id=&quot;430812&quot;&gt;&lt;property id=&quot;20148&quot; value=&quot;5&quot;/&gt;&lt;property id=&quot;20300&quot; value=&quot;Slide 13&quot;/&gt;&lt;property id=&quot;20307&quot; value=&quot;377&quot;/&gt;&lt;/object&gt;&lt;object type=&quot;3&quot; unique_id=&quot;430938&quot;&gt;&lt;property id=&quot;20148&quot; value=&quot;5&quot;/&gt;&lt;property id=&quot;20300&quot; value=&quot;Slide 2&quot;/&gt;&lt;property id=&quot;20307&quot; value=&quot;379&quot;/&gt;&lt;/object&gt;&lt;object type=&quot;3&quot; unique_id=&quot;431109&quot;&gt;&lt;property id=&quot;20148&quot; value=&quot;5&quot;/&gt;&lt;property id=&quot;20300&quot; value=&quot;Slide 12&quot;/&gt;&lt;property id=&quot;20307&quot; value=&quot;380&quot;/&gt;&lt;/object&gt;&lt;object type=&quot;3&quot; unique_id=&quot;433711&quot;&gt;&lt;property id=&quot;20148&quot; value=&quot;5&quot;/&gt;&lt;property id=&quot;20300&quot; value=&quot;Slide 6&quot;/&gt;&lt;property id=&quot;20307&quot; value=&quot;382&quot;/&gt;&lt;/object&gt;&lt;object type=&quot;3&quot; unique_id=&quot;433854&quot;&gt;&lt;property id=&quot;20148&quot; value=&quot;5&quot;/&gt;&lt;property id=&quot;20300&quot; value=&quot;Slide 5&quot;/&gt;&lt;property id=&quot;20307&quot; value=&quot;385&quot;/&gt;&lt;/object&gt;&lt;object type=&quot;3&quot; unique_id=&quot;433855&quot;&gt;&lt;property id=&quot;20148&quot; value=&quot;5&quot;/&gt;&lt;property id=&quot;20300&quot; value=&quot;Slide 11&quot;/&gt;&lt;property id=&quot;20307&quot; value=&quot;384&quot;/&gt;&lt;/object&gt;&lt;/object&gt;&lt;object type=&quot;8&quot; unique_id=&quot;1003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">
  <a:themeElements>
    <a:clrScheme name="自定义 5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2393A9"/>
      </a:accent1>
      <a:accent2>
        <a:srgbClr val="FFC000"/>
      </a:accent2>
      <a:accent3>
        <a:srgbClr val="2393A9"/>
      </a:accent3>
      <a:accent4>
        <a:srgbClr val="FFC000"/>
      </a:accent4>
      <a:accent5>
        <a:srgbClr val="2393A9"/>
      </a:accent5>
      <a:accent6>
        <a:srgbClr val="FFC000"/>
      </a:accent6>
      <a:hlink>
        <a:srgbClr val="2393A9"/>
      </a:hlink>
      <a:folHlink>
        <a:srgbClr val="FFC000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自定义 2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AB37"/>
      </a:accent1>
      <a:accent2>
        <a:srgbClr val="4DF4A3"/>
      </a:accent2>
      <a:accent3>
        <a:srgbClr val="D84035"/>
      </a:accent3>
      <a:accent4>
        <a:srgbClr val="F9AB37"/>
      </a:accent4>
      <a:accent5>
        <a:srgbClr val="4DF4A3"/>
      </a:accent5>
      <a:accent6>
        <a:srgbClr val="D84035"/>
      </a:accent6>
      <a:hlink>
        <a:srgbClr val="4DF4A3"/>
      </a:hlink>
      <a:folHlink>
        <a:srgbClr val="7ABED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1402</TotalTime>
  <Words>234</Words>
  <Application>Microsoft Office PowerPoint</Application>
  <PresentationFormat>Custom</PresentationFormat>
  <Paragraphs>49</Paragraphs>
  <Slides>15</Slides>
  <Notes>10</Notes>
  <HiddenSlides>0</HiddenSlides>
  <MMClips>3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1_Office 主题</vt:lpstr>
      <vt:lpstr>1_自定义设计方案</vt:lpstr>
      <vt:lpstr>2_Office 主题​​</vt:lpstr>
      <vt:lpstr>3_Office 主题​​</vt:lpstr>
      <vt:lpstr>默认设计模板</vt:lpstr>
      <vt:lpstr>3_Office 主题</vt:lpstr>
      <vt:lpstr>3_Office Theme</vt:lpstr>
      <vt:lpstr>1_Office Theme</vt:lpstr>
      <vt:lpstr>2_Office 主题</vt:lpstr>
      <vt:lpstr>1</vt:lpstr>
      <vt:lpstr>4_Office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279</cp:revision>
  <dcterms:created xsi:type="dcterms:W3CDTF">2020-10-03T06:01:09Z</dcterms:created>
  <dcterms:modified xsi:type="dcterms:W3CDTF">2021-03-05T04:54:35Z</dcterms:modified>
</cp:coreProperties>
</file>